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4508E-C809-45AC-89FC-0C6A1F4A5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8FDFFA-332B-46E3-A463-24D9650ED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F8852-1223-4EA3-BAF6-3D01DF76B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07757-40F4-4C28-9EAE-2078700EC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27E83-4A1B-4608-A511-1109607C3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381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3C83D-B28E-4F86-8DDC-5B17295BA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2C72E7-2F74-4176-B61B-70EE6ADCE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78424-AD48-470D-8B04-658B24D41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EF8B4-F287-4EF2-A383-AF3B685E1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9343E-FC8E-40C5-96F5-46A01604D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868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7C7D54-F1C0-43F9-9FE1-64561E462C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830E8D-F698-4D00-8620-9FA168EFC8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F5B46-3935-4028-99B6-F3734981D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9F38A-EAEC-4FAB-97E7-718D9D529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85FBE-F5F6-4D74-B54B-4FCF5BCAD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994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39641-F7FD-475D-8514-9012D36D7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28D91-0591-4185-B9D7-D757348D6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DE979-657B-4EF2-AF1D-B06FF1600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797D1-3614-42CB-B6EC-D9EBEF1BF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196B3-EC3B-4E73-9FB5-810F278A6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62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6DD0B-4861-4175-ADEC-8E452C9E7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C3CEE-E5A6-4ACD-AD74-029C4CC38B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601D5-058C-4692-82DD-A011B0C39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B0DB6-8632-407F-BFE3-82709132B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BE160-25DC-4219-9E4E-365651E88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844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6D4B7-8AFF-404A-B6BD-837F4D1A9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654B7-81E0-486A-ADAF-F1CEA430AB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B94AD3-63C0-4C1C-B00C-8E7A3D5135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B550-9544-44F6-A77E-F23E7E6F9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E66FF-8293-43F0-8634-405A7E6F9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AA874-AECA-44D0-97E1-EF2AFAC1C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99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74E20-622C-41B8-8E5E-F8BE9251F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FC6AB-9E77-47A6-A069-67FF596EB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02D74-564E-45DF-B173-7AA83BA3D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A2B36E-C967-47F9-9D8E-718012FCD6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C588D-5696-43BC-AA5E-582637B349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58BFCB-BCEA-463D-AAAE-738D5F8CD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53288C-6578-44FE-802F-E305B82C3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C498B6-CB88-4A1B-A3E6-01888081A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78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1F26A-E55F-4D5F-AE41-2A375D951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9F9A34-AEDE-412A-B63D-6A3E5F029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F7A86B-8A33-419E-A53E-74E641DF9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9256B9-6349-47CD-B086-0D1103506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083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46C3B0-BDB6-4719-B87B-F19314C76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D862FB-FEF8-4214-8221-49118D179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B96497-4975-49A1-853C-D1DD49AF3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241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64A66-3C38-4088-AA92-F4D75BED6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10190-4C6C-4241-AD67-A8B5E31CB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E2BBBC-C21B-4DAE-AA00-D242F70E6C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6AA43-B3B4-4BC4-B54B-8E343B05D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A78E0-12AF-42FD-B209-907C7F55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3C1870-5F43-4DAC-B339-C0338B9C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6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9FE9F-2672-4DCB-868D-660D032E6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9BF10C-D2C6-4888-927A-49DDD8F9C4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193C04-5F94-4BC6-AEE7-568FFA05D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4DCDA-08B3-455C-9ED3-E45F1B64E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D15C0B-7BCF-48A6-8FD8-C33C64EE4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3A0914-CA21-4538-817F-A45321E16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61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CB944E-5D2E-481F-AE7A-4AC77CCE5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05937-B6A7-46DF-B678-0EB453683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1334C1-3DF1-474D-B683-FE722A3C93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D11AB-F789-46CB-AC5F-3A64DC7F1739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56DE9-3BD1-4CCB-BEA9-C9F4C96F29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F5EF0-83E4-468B-83F4-4E356238D1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7A0EC-F023-4DEB-836F-7835B2972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901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BE6A0-D919-4EF6-AA8D-9A5A8DA3E5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C9467B-BC8B-48BF-AF67-1128724BF7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7F41300B-BF49-409E-B5E9-36007B65BC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367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8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Bandit 88</dc:creator>
  <cp:lastModifiedBy>Bandit 88</cp:lastModifiedBy>
  <cp:revision>1</cp:revision>
  <dcterms:created xsi:type="dcterms:W3CDTF">2019-02-22T21:39:53Z</dcterms:created>
  <dcterms:modified xsi:type="dcterms:W3CDTF">2019-02-22T21:43:24Z</dcterms:modified>
</cp:coreProperties>
</file>

<file path=docProps/thumbnail.jpeg>
</file>